
<file path=[Content_Types].xml><?xml version="1.0" encoding="utf-8"?>
<Types xmlns="http://schemas.openxmlformats.org/package/2006/content-types">
  <Default Extension="webp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2"/>
  </p:sldMasterIdLst>
  <p:notesMasterIdLst>
    <p:notesMasterId r:id="rId8"/>
  </p:notesMasterIdLst>
  <p:handoutMasterIdLst>
    <p:handoutMasterId r:id="rId9"/>
  </p:handoutMasterIdLst>
  <p:sldIdLst>
    <p:sldId id="256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Percent Increase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 Increase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4000"/>
                    <a:satMod val="103000"/>
                    <a:lumMod val="102000"/>
                  </a:schemeClr>
                </a:gs>
                <a:gs pos="50000">
                  <a:schemeClr val="accent1">
                    <a:shade val="100000"/>
                    <a:satMod val="110000"/>
                    <a:lumMod val="100000"/>
                  </a:schemeClr>
                </a:gs>
                <a:gs pos="100000">
                  <a:schemeClr val="accent1">
                    <a:shade val="78000"/>
                    <a:satMod val="120000"/>
                    <a:lumMod val="99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IT</c:v>
                </c:pt>
                <c:pt idx="1">
                  <c:v>Healthcare</c:v>
                </c:pt>
                <c:pt idx="2">
                  <c:v>Trades</c:v>
                </c:pt>
                <c:pt idx="3">
                  <c:v>Green Construction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8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05-4BE8-9A74-38A79722CD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0"/>
        <c:axId val="1457829488"/>
        <c:axId val="1458660448"/>
      </c:barChart>
      <c:catAx>
        <c:axId val="1457829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8660448"/>
        <c:crosses val="autoZero"/>
        <c:auto val="1"/>
        <c:lblAlgn val="ctr"/>
        <c:lblOffset val="100"/>
        <c:noMultiLvlLbl val="0"/>
      </c:catAx>
      <c:valAx>
        <c:axId val="1458660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5782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DF03D8B-AA80-6342-AC15-87BD574E2DB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A9E1CB-868D-214B-9D5D-EE099C00B95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A3179-1A0D-474F-B05F-B7C8D486B12D}" type="datetime1">
              <a:rPr lang="en-US" smtClean="0"/>
              <a:t>11/10/2021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1C97B-2CAC-C640-9182-037ACC91BC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sv-SE"/>
              <a:t>skills_ppt_grader_capstone2_online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00B9BA-0AF8-6C4C-8B51-069813F32F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BAC23-F39D-4D4B-9F2D-269411378D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474641"/>
      </p:ext>
    </p:extLst>
  </p:cSld>
  <p:clrMap bg1="lt1" tx1="dk1" bg2="lt2" tx2="dk2" accent1="accent1" accent2="accent2" accent3="accent3" accent4="accent4" accent5="accent5" accent6="accent6" hlink="hlink" folHlink="folHlink"/>
  <p:hf hd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CD7A7-C4D3-4E3C-9DB7-85B9249827F9}" type="datetime1">
              <a:rPr lang="en-US" smtClean="0"/>
              <a:t>11/10/2021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sv-SE"/>
              <a:t>skills_ppt_grader_capstone2_online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FEF86-D589-884B-9C2B-575235E463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182322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019EE4C-6F28-4802-95F8-787FFF5FA036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88414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97684-7679-46B8-AEA8-4CD8EA82BDEC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65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9CBBD0-2637-45E5-9517-A52935F6056D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3822524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4012D0-0B03-4B85-85C6-75A576293392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898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03887-48F8-4378-A78C-8B577BCBF0A5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5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785D1-B0EE-419C-9557-D56C4F1036B7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52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B25B7-C866-4828-A457-2F690F6DF3B7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7712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AFC0150-6253-4793-AD6E-BB7A67979D40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69306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0D7A1F-17C6-48B6-8337-40266DA9748A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5879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87676-D42E-4564-BC13-2ED7E7BDE0CE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89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B41F2-17F4-4A26-9BBE-99BAE3CD2DE2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499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139C23E4-44CA-4FE2-83FE-BB047C1ED969}" type="datetime1">
              <a:rPr lang="en-US" smtClean="0"/>
              <a:t>11/10/2021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083982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ebp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hilo.hawaii.edu/news/stories/2018/03/21/photos-uh-hilo-spring-2018-career-fair/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g9yBrCPbs9Yd+UBPZL1ICo8UfrQ213qi2l1l5S4Lg8s=-~chRgtRzk7cNnXV9mQ5dqug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vfvwLLWXlzaCR449KA8aTTJ25QshPgSSYn5Q8QrAaAg=-~ghaYeDu7K6YCDTumEzqgdQ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pc="-100" dirty="0"/>
              <a:t>Aspen Falls Online Job Fair</a:t>
            </a:r>
          </a:p>
        </p:txBody>
      </p:sp>
      <p:sp>
        <p:nvSpPr>
          <p:cNvPr id="3" name="Subtitle 2" descr="QviIeO2zSu3ePNKGPTrif7bjuVWUvtUSchA8vDqhm8A=-~gPctQbEV0GNY/JwsMXCe8A==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pc="-100" dirty="0"/>
              <a:t>OCTOBER 1 – 5</a:t>
            </a:r>
          </a:p>
          <a:p>
            <a:r>
              <a:rPr lang="en-US" spc="-100" dirty="0"/>
              <a:t>ASPEN FALLS COMMUNITY CENTER AND WWW.ASPENFALLS.ORG.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9A86372-A550-4489-BE8D-FF9FC8DACD9A}"/>
              </a:ext>
            </a:extLst>
          </p:cNvPr>
          <p:cNvSpPr/>
          <p:nvPr/>
        </p:nvSpPr>
        <p:spPr>
          <a:xfrm>
            <a:off x="3113483" y="5934670"/>
            <a:ext cx="59645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53 area employers!</a:t>
            </a:r>
          </a:p>
        </p:txBody>
      </p:sp>
    </p:spTree>
    <p:extLst>
      <p:ext uri="{BB962C8B-B14F-4D97-AF65-F5344CB8AC3E}">
        <p14:creationId xmlns:p14="http://schemas.microsoft.com/office/powerpoint/2010/main" val="728434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D3D74-70AA-4D9D-8026-DCC3E4642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FAIR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B45B1A-6F79-471A-8312-F24B94A3637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Recruiting for hundreds of positions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IT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Healthcare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Business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     Skilled trades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9C5990E-1581-4DB5-8F2D-865582F8148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24625" y="2539856"/>
            <a:ext cx="4448175" cy="3073688"/>
          </a:xfrm>
        </p:spPr>
      </p:pic>
    </p:spTree>
    <p:extLst>
      <p:ext uri="{BB962C8B-B14F-4D97-AF65-F5344CB8AC3E}">
        <p14:creationId xmlns:p14="http://schemas.microsoft.com/office/powerpoint/2010/main" val="2403425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42598-CAAB-4BF9-BC54-098C072E6A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 1 - 5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39804-6C7A-441B-8C04-017F8CF963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Aspen Falls Community Center or www.aspenfalls.org. </a:t>
            </a:r>
          </a:p>
          <a:p>
            <a:r>
              <a:rPr lang="en-US" dirty="0"/>
              <a:t>505 S Aspen St, Aspen Falls, CA</a:t>
            </a:r>
          </a:p>
          <a:p>
            <a:r>
              <a:rPr lang="en-US" dirty="0"/>
              <a:t>9:00 a.m. – 6:00 p.m.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9AB110F-A8A6-416A-8986-AD50C09465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24625" y="2171700"/>
            <a:ext cx="4527385" cy="3017520"/>
          </a:xfrm>
        </p:spPr>
      </p:pic>
    </p:spTree>
    <p:extLst>
      <p:ext uri="{BB962C8B-B14F-4D97-AF65-F5344CB8AC3E}">
        <p14:creationId xmlns:p14="http://schemas.microsoft.com/office/powerpoint/2010/main" val="2362443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21910-BF48-4D5A-8395-0C543F135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TO BRING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3C68298-4D92-45FE-ACA1-EC0CFC9B99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9875549"/>
              </p:ext>
            </p:extLst>
          </p:nvPr>
        </p:nvGraphicFramePr>
        <p:xfrm>
          <a:off x="1371600" y="2540000"/>
          <a:ext cx="96012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00600">
                  <a:extLst>
                    <a:ext uri="{9D8B030D-6E8A-4147-A177-3AD203B41FA5}">
                      <a16:colId xmlns:a16="http://schemas.microsoft.com/office/drawing/2014/main" val="1441528140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val="117800765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3600" baseline="0" dirty="0">
                          <a:solidFill>
                            <a:schemeClr val="bg1"/>
                          </a:solidFill>
                        </a:rPr>
                        <a:t>Resume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aseline="0" dirty="0">
                          <a:solidFill>
                            <a:schemeClr val="bg1"/>
                          </a:solidFill>
                        </a:rPr>
                        <a:t>References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56545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3600" baseline="0" dirty="0">
                          <a:solidFill>
                            <a:schemeClr val="bg1"/>
                          </a:solidFill>
                        </a:rPr>
                        <a:t>Portfolio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baseline="0" dirty="0">
                          <a:solidFill>
                            <a:schemeClr val="bg1"/>
                          </a:solidFill>
                        </a:rPr>
                        <a:t>Schedule</a:t>
                      </a:r>
                    </a:p>
                  </a:txBody>
                  <a:tcPr>
                    <a:cell3D prstMaterial="dkEdge">
                      <a:bevel prst="relaxedInset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943997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6225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145DA-329A-44FA-B5C8-F1541BA4C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JOB GROWTH IN ASPEN FALLS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52E864C-47BC-4C2A-B0FB-3F33B33C5E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0503044"/>
              </p:ext>
            </p:extLst>
          </p:nvPr>
        </p:nvGraphicFramePr>
        <p:xfrm>
          <a:off x="1371600" y="2267146"/>
          <a:ext cx="96012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40771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project>
  <id>NLyeVjl22T4BPPrXNWmIp0y/jO2opDc2CKL8dcEjghk=-~HI0u/uqnfqp/SQTN25ozFw==</id>
</project>
</file>

<file path=customXml/itemProps1.xml><?xml version="1.0" encoding="utf-8"?>
<ds:datastoreItem xmlns:ds="http://schemas.openxmlformats.org/officeDocument/2006/customXml" ds:itemID="{59E767EA-4DEF-4692-B156-014CEED736E4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60</TotalTime>
  <Words>90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Franklin Gothic Book</vt:lpstr>
      <vt:lpstr>Crop</vt:lpstr>
      <vt:lpstr>Aspen Falls Online Job Fair</vt:lpstr>
      <vt:lpstr>JOB FAIR INFORMATION</vt:lpstr>
      <vt:lpstr>OCTOBER 1 - 5</vt:lpstr>
      <vt:lpstr>WHAT TO BRING</vt:lpstr>
      <vt:lpstr>JOB GROWTH IN ASPEN FALLS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Skills for Success</dc:creator>
  <cp:lastModifiedBy>User</cp:lastModifiedBy>
  <cp:revision>10</cp:revision>
  <dcterms:created xsi:type="dcterms:W3CDTF">2013-07-26T19:58:47Z</dcterms:created>
  <dcterms:modified xsi:type="dcterms:W3CDTF">2021-11-10T18:15:48Z</dcterms:modified>
</cp:coreProperties>
</file>